
<file path=[Content_Types].xml><?xml version="1.0" encoding="utf-8"?>
<Types xmlns="http://schemas.openxmlformats.org/package/2006/content-types">
  <Default Extension="jpeg" ContentType="image/jpeg"/>
  <Default Extension="jp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B8CD8-5AC2-4C5F-99A3-BEF697C897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E7C2220-B19F-425E-BA74-CD32BE4E0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A27BD9-2BBA-4C92-B5C2-D4EFA5815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211CCA-01CA-497A-B3BA-55223F513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F71D2A0-1C2E-4386-B25B-18704F06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381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C94D3-2117-4488-8CBF-FD31CB49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7A9710D-BCC1-4D9D-B185-F299EF463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ED9D8C-59B2-4CDB-BD30-851A3FB98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D2EEAE-0177-4B47-8195-47DB7B5ED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15C691-EAEB-41CA-B32B-7B2A2ACE7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984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C9F9ACF-FBB2-4C6A-B470-21408F343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907AB07-4E3C-4F0A-9D2C-491409509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9F6C87-F32A-4C33-B550-832A64764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BB7363-8331-4073-9373-C9453E5A8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AA6F5A-70FF-4029-B421-48F6E9938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72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B84544-8D62-4DB6-8944-DFD7F1EFB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F1320C-A0E6-411B-8905-F3A030B15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CA5F04-2025-4158-BC04-882B8D6DA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E2F199-F426-49BE-9A03-240D9CE88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66FE29-C016-4F91-92B3-D5CC445AE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95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33BAA-6BFB-43BE-BA3D-7851D2B22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298731-CECF-4F1D-95D8-6431D7B5D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0F89D0-5211-4BF1-9B93-469B0F12A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78FD37-9F9B-49A7-8D5C-BEB93E22D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2398-C8E5-4CAC-94D0-84ADFA5F7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78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E9635-6829-486E-AC63-6CAF69FB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9A20DC-A235-4141-A3DA-C3D04D493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345340-075A-454C-B871-70BF0F8AD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0F11C4-AF1B-4280-8F22-57637872E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7020E8-D5C5-4E6E-8808-11924423B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BC33B51-2155-4167-9935-9CEDAD134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32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D5895C-755C-4A06-AF49-D3B8ACCC7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F1FA5D-CAC7-4012-AF92-2F88C0EA4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98AB20E-51E3-4089-AC3D-0C3E20AEE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88C4355-B7B9-48D7-9842-76DAB4A33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33C101D-109B-47A1-A7B8-577635FE7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FCF35D0-70D9-4B3C-8699-4F0AE24F7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051E62E-535B-4894-8F26-411328022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7AF71CE-C9ED-4274-8D79-711F8586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23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07576C-0B9C-4C6F-93F7-3EE77B5E2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1A7F9D7-4DD6-45C9-A5B3-A10B8DE37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919361-362A-40D1-962B-8B157D51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0BBC1B-6145-4F31-A7EF-74C4D8047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797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120480-6308-4E93-B349-C79C547D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D3E6BF5-1C3A-4C99-B0BE-86BB30BD2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9545477-4D81-4546-B0C1-C2C784CC1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0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5B42CA-84D6-4316-B9A6-6820CF043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9B7183-EF99-491E-80D4-263309026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CC20BB-2EEF-416A-A940-428564BE7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B6EDF5F-4724-4F84-A88F-77465A438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20AF81-79C8-4193-ADBD-252F1A35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9C16A0-9535-4369-B370-DB327A204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269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315E4-A02C-408A-AEF9-1F0AF3D56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604CEE1-5734-4149-9D9C-E6248294A2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353B02B-7008-4072-AC93-2BA258D6A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D1A63C1-899A-4EC7-9A03-DC233D756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1414EF-E7ED-4AAC-B2CC-28F9FBCAB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5FDA8A-9533-47E7-AEF6-1A996644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46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185983F-8C04-48A2-9A6F-237260DEC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8CB78C-8F33-440E-B342-82099C06D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022999-2B05-430A-B7C1-CE363973AB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D673-92A5-4F52-AD4C-08DC98D10DF4}" type="datetimeFigureOut">
              <a:rPr lang="de-DE" smtClean="0"/>
              <a:t>10.04.2021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B84AC8-2561-405D-A9A9-224FCC14D4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8AB836-02D0-4FB7-960A-B16B370EA7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EC625-CA4A-4B0D-BB01-7973AE0215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18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6C83E7-C31F-4FAA-B3D9-823DEF8C4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3087" y="2392191"/>
            <a:ext cx="8505825" cy="1123950"/>
          </a:xfrm>
        </p:spPr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Gesundheitsdaten in Gefahr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8E6AFF-DFF9-4968-BC34-EB0D20BFE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b="1" dirty="0"/>
              <a:t>Elektronische Patientenakte</a:t>
            </a:r>
            <a:r>
              <a:rPr lang="de-DE" b="1" dirty="0">
                <a:solidFill>
                  <a:srgbClr val="FF0000"/>
                </a:solidFill>
              </a:rPr>
              <a:t> Nein danke!</a:t>
            </a:r>
          </a:p>
          <a:p>
            <a:r>
              <a:rPr lang="de-DE" b="1" dirty="0"/>
              <a:t>Meine intimsten Daten gehören mir und nicht ins Internet!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14B322E-BC91-47C6-A973-D77348F94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49" y="2832637"/>
            <a:ext cx="1792629" cy="179262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C69F624-7150-48D9-BB45-56122A9F8C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421" y="2832638"/>
            <a:ext cx="1728189" cy="172818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4009246E-D7E8-42AB-86BF-F319CCD142C6}"/>
              </a:ext>
            </a:extLst>
          </p:cNvPr>
          <p:cNvSpPr txBox="1"/>
          <p:nvPr/>
        </p:nvSpPr>
        <p:spPr>
          <a:xfrm>
            <a:off x="215516" y="4560827"/>
            <a:ext cx="3684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Link zum Bündnis für Datenschutz und Schweigepflicht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AD78A34-4237-412C-B6E2-B58F18874954}"/>
              </a:ext>
            </a:extLst>
          </p:cNvPr>
          <p:cNvSpPr txBox="1"/>
          <p:nvPr/>
        </p:nvSpPr>
        <p:spPr>
          <a:xfrm>
            <a:off x="7563775" y="4557115"/>
            <a:ext cx="4412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/>
              <a:t>Link zum 29. Tätigkeitsbericht des Bundesbeauftragten für den Datenschutz; insbesondere </a:t>
            </a:r>
            <a:r>
              <a:rPr lang="de-DE"/>
              <a:t>Seite 36 </a:t>
            </a:r>
            <a:r>
              <a:rPr lang="de-DE" dirty="0"/>
              <a:t>ff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B0DB416-C3AD-4EE6-8F71-E7837869A7C3}"/>
              </a:ext>
            </a:extLst>
          </p:cNvPr>
          <p:cNvSpPr/>
          <p:nvPr/>
        </p:nvSpPr>
        <p:spPr>
          <a:xfrm>
            <a:off x="124950" y="2392191"/>
            <a:ext cx="11942102" cy="340492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82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Gesundheitsdaten in Gefahr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Gesundheitsdaten in Gefahr</dc:title>
  <dc:creator>Johannes von Mücke</dc:creator>
  <cp:lastModifiedBy>Karen von Mücke</cp:lastModifiedBy>
  <cp:revision>6</cp:revision>
  <cp:lastPrinted>2021-04-10T17:36:54Z</cp:lastPrinted>
  <dcterms:created xsi:type="dcterms:W3CDTF">2021-04-10T11:23:25Z</dcterms:created>
  <dcterms:modified xsi:type="dcterms:W3CDTF">2021-04-10T17:37:57Z</dcterms:modified>
</cp:coreProperties>
</file>